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3" r:id="rId23"/>
    <p:sldId id="281" r:id="rId24"/>
    <p:sldId id="282" r:id="rId25"/>
    <p:sldId id="284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5" r:id="rId35"/>
    <p:sldId id="29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986931">
            <a:off x="609600" y="914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Bradley Hand ITC" panose="03070402050302030203" pitchFamily="66" charset="0"/>
              </a:rPr>
              <a:t>How Do You Get That Lonely</a:t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Bradley Hand ITC" panose="03070402050302030203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Bradley Hand ITC" panose="03070402050302030203" pitchFamily="66" charset="0"/>
              </a:rPr>
              <a:t>Blaine Larsen</a:t>
            </a:r>
            <a:endParaRPr lang="en-US" dirty="0">
              <a:solidFill>
                <a:schemeClr val="bg1"/>
              </a:solidFill>
              <a:effectLst>
                <a:reflection blurRad="6350" stA="55000" endA="50" endPos="85000" dist="60007" dir="5400000" sy="-100000" algn="bl" rotWithShape="0"/>
              </a:effectLst>
              <a:latin typeface="Bradley Hand ITC" panose="03070402050302030203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28600" y="4191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By: Stephanie Blawas</a:t>
            </a:r>
          </a:p>
          <a:p>
            <a:endParaRPr lang="en-US" dirty="0"/>
          </a:p>
        </p:txBody>
      </p:sp>
      <p:pic>
        <p:nvPicPr>
          <p:cNvPr id="5" name="Blaine Larsen - How Do You Get That Lonely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0" y="533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6176369"/>
      </p:ext>
    </p:extLst>
  </p:cSld>
  <p:clrMapOvr>
    <a:masterClrMapping/>
  </p:clrMapOvr>
  <p:transition spd="slow" advTm="1559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  <p:extLst>
    <p:ext uri="{E180D4A7-C9FB-4DFB-919C-405C955672EB}">
      <p14:showEvtLst xmlns:p14="http://schemas.microsoft.com/office/powerpoint/2010/main">
        <p14:playEvt time="552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1600200"/>
            <a:ext cx="5486400" cy="1981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hurt that bad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7494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430">
        <p:split orient="vert"/>
      </p:transition>
    </mc:Choice>
    <mc:Fallback>
      <p:transition spd="slow" advTm="543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114800"/>
            <a:ext cx="5410200" cy="1036637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To make you make the call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286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722">
        <p:fade/>
      </p:transition>
    </mc:Choice>
    <mc:Fallback>
      <p:transition spd="med" advTm="37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657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That having no life at all</a:t>
            </a:r>
            <a:endParaRPr lang="en-US" dirty="0">
              <a:latin typeface="Bradley Hand ITC" panose="03070402050302030203" pitchFamily="66" charset="0"/>
            </a:endParaRPr>
          </a:p>
        </p:txBody>
      </p:sp>
      <p:sp>
        <p:nvSpPr>
          <p:cNvPr id="3" name="&quot;No&quot; Symbol 2"/>
          <p:cNvSpPr/>
          <p:nvPr/>
        </p:nvSpPr>
        <p:spPr>
          <a:xfrm>
            <a:off x="1371600" y="1066800"/>
            <a:ext cx="6400800" cy="5638800"/>
          </a:xfrm>
          <a:prstGeom prst="noSmoking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068297"/>
      </p:ext>
    </p:extLst>
  </p:cSld>
  <p:clrMapOvr>
    <a:masterClrMapping/>
  </p:clrMapOvr>
  <p:transition spd="slow" advTm="299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32657"/>
            <a:ext cx="3429000" cy="4068762"/>
          </a:xfrm>
        </p:spPr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Is better than the life that you had</a:t>
            </a:r>
            <a:endParaRPr lang="en-US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0500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713">
        <p:fade/>
      </p:transition>
    </mc:Choice>
    <mc:Fallback>
      <p:transition spd="med" advTm="5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191000"/>
            <a:ext cx="7010400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feel so empty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76800" y="267788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Bradley Hand ITC" panose="03070402050302030203" pitchFamily="66" charset="0"/>
                <a:ea typeface="+mj-ea"/>
                <a:cs typeface="+mj-cs"/>
              </a:rPr>
              <a:t>You want to let it all go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239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322">
        <p:split orient="vert"/>
      </p:transition>
    </mc:Choice>
    <mc:Fallback>
      <p:transition spd="slow" advTm="1432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267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get that lonely…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261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673">
        <p:fade/>
      </p:transition>
    </mc:Choice>
    <mc:Fallback>
      <p:transition spd="med" advTm="56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And…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4570830"/>
      </p:ext>
    </p:extLst>
  </p:cSld>
  <p:clrMapOvr>
    <a:masterClrMapping/>
  </p:clrMapOvr>
  <p:transition spd="slow" advTm="507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Bradley Hand ITC" panose="03070402050302030203" pitchFamily="66" charset="0"/>
              </a:rPr>
              <a:t>Did his girlfriend break up with him</a:t>
            </a:r>
            <a:endParaRPr lang="en-US" b="1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8652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229">
        <p:fade/>
      </p:transition>
    </mc:Choice>
    <mc:Fallback>
      <p:transition spd="med" advTm="52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4114800"/>
            <a:ext cx="6248400" cy="1905000"/>
          </a:xfrm>
        </p:spPr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Did he buy or steal that gun</a:t>
            </a:r>
            <a:endParaRPr lang="en-US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4589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Tm="3554">
        <p:cut/>
      </p:transition>
    </mc:Choice>
    <mc:Fallback>
      <p:transition advTm="3554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0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Did he lose a fight with drugs or alcohol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162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621">
        <p:fade/>
      </p:transition>
    </mc:Choice>
    <mc:Fallback>
      <p:transition spd="med" advTm="46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1905000"/>
            <a:ext cx="49530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Bradley Hand ITC" panose="03070402050302030203" pitchFamily="66" charset="0"/>
              </a:rPr>
              <a:t>It was just another story</a:t>
            </a:r>
            <a:endParaRPr lang="en-US" b="1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814337"/>
      </p:ext>
    </p:extLst>
  </p:cSld>
  <p:clrMapOvr>
    <a:masterClrMapping/>
  </p:clrMapOvr>
  <p:transition spd="slow" advTm="189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57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Did his Mom and Daddy forget to say I love you son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287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806">
        <p:fade/>
      </p:transition>
    </mc:Choice>
    <mc:Fallback>
      <p:transition spd="med" advTm="78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908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Did no one see the writing on the wall</a:t>
            </a:r>
            <a:endParaRPr lang="en-US" sz="8800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943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241">
        <p14:flash/>
      </p:transition>
    </mc:Choice>
    <mc:Fallback>
      <p:transition spd="slow" advTm="42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Bradley Hand ITC" panose="03070402050302030203" pitchFamily="66" charset="0"/>
              </a:rPr>
              <a:t>I’m not blaming anybody</a:t>
            </a:r>
            <a:endParaRPr lang="en-US" b="1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673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547">
        <p14:flash/>
      </p:transition>
    </mc:Choice>
    <mc:Fallback>
      <p:transition spd="slow" advTm="45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Bradley Hand ITC" panose="03070402050302030203" pitchFamily="66" charset="0"/>
              </a:rPr>
              <a:t>We all do the best we can</a:t>
            </a:r>
            <a:endParaRPr lang="en-US" sz="4800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5453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94">
        <p:fade/>
      </p:transition>
    </mc:Choice>
    <mc:Fallback>
      <p:transition spd="med" advTm="24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Bradley Hand ITC" panose="03070402050302030203" pitchFamily="66" charset="0"/>
              </a:rPr>
              <a:t>I know hindsight's</a:t>
            </a:r>
            <a:endParaRPr lang="en-US" sz="6600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9196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613">
        <p14:flash/>
      </p:transition>
    </mc:Choice>
    <mc:Fallback>
      <p:transition spd="slow" advTm="26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But I still don’t understand</a:t>
            </a:r>
            <a:endParaRPr lang="en-US" sz="6000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646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475">
        <p:fade/>
      </p:transition>
    </mc:Choice>
    <mc:Fallback>
      <p:transition spd="med" advTm="34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267200"/>
            <a:ext cx="7315200" cy="1600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get that lonely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205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353">
        <p:dissolve/>
      </p:transition>
    </mc:Choice>
    <mc:Fallback>
      <p:transition spd="slow" advTm="435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1600200"/>
            <a:ext cx="5486400" cy="1981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hurt that bad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6579562"/>
      </p:ext>
    </p:extLst>
  </p:cSld>
  <p:clrMapOvr>
    <a:masterClrMapping/>
  </p:clrMapOvr>
  <p:transition spd="slow" advTm="63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114800"/>
            <a:ext cx="5410200" cy="1036637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To make you make the call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459295"/>
      </p:ext>
    </p:extLst>
  </p:cSld>
  <p:clrMapOvr>
    <a:masterClrMapping/>
  </p:clrMapOvr>
  <p:transition spd="slow" advTm="413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2657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That having no life at all</a:t>
            </a:r>
            <a:endParaRPr lang="en-US" dirty="0">
              <a:latin typeface="Bradley Hand ITC" panose="03070402050302030203" pitchFamily="66" charset="0"/>
            </a:endParaRPr>
          </a:p>
        </p:txBody>
      </p:sp>
      <p:sp>
        <p:nvSpPr>
          <p:cNvPr id="3" name="&quot;No&quot; Symbol 2"/>
          <p:cNvSpPr/>
          <p:nvPr/>
        </p:nvSpPr>
        <p:spPr>
          <a:xfrm>
            <a:off x="1371600" y="1066800"/>
            <a:ext cx="6400800" cy="5638800"/>
          </a:xfrm>
          <a:prstGeom prst="noSmoking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8092198"/>
      </p:ext>
    </p:extLst>
  </p:cSld>
  <p:clrMapOvr>
    <a:masterClrMapping/>
  </p:clrMapOvr>
  <p:transition spd="slow" advTm="304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Printed on the second page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9" descr="newspaper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2692"/>
            <a:ext cx="913923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" y="29565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2" y="533400"/>
            <a:ext cx="852328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38200" y="1828800"/>
            <a:ext cx="801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Page 2</a:t>
            </a:r>
          </a:p>
        </p:txBody>
      </p:sp>
      <p:sp>
        <p:nvSpPr>
          <p:cNvPr id="7" name="Rectangle 6"/>
          <p:cNvSpPr/>
          <p:nvPr/>
        </p:nvSpPr>
        <p:spPr>
          <a:xfrm>
            <a:off x="3429000" y="1840407"/>
            <a:ext cx="2086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Larsen County News</a:t>
            </a:r>
          </a:p>
        </p:txBody>
      </p:sp>
      <p:sp>
        <p:nvSpPr>
          <p:cNvPr id="8" name="Rectangle 7"/>
          <p:cNvSpPr/>
          <p:nvPr/>
        </p:nvSpPr>
        <p:spPr>
          <a:xfrm>
            <a:off x="7265143" y="1861250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- Since 1879</a:t>
            </a:r>
          </a:p>
        </p:txBody>
      </p:sp>
      <p:sp>
        <p:nvSpPr>
          <p:cNvPr id="9" name="Rectangle 8"/>
          <p:cNvSpPr/>
          <p:nvPr/>
        </p:nvSpPr>
        <p:spPr>
          <a:xfrm>
            <a:off x="721519" y="2247642"/>
            <a:ext cx="800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Tigers Score Another Victory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7" y="3124200"/>
            <a:ext cx="4215319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832277" y="3276600"/>
            <a:ext cx="3769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Tigers football score this week against the Mustangs was an all time high. The final score was 41-0! The current record of our favorite football team is 10-1! Of all of the touchdowns scored, Sam Smith (our beloved quarterback), hauled in two touchdowns by </a:t>
            </a:r>
            <a:r>
              <a:rPr lang="en-US" sz="1400" dirty="0" smtClean="0"/>
              <a:t>himself!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4832277" y="4764583"/>
            <a:ext cx="3657600" cy="4616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 18 Year </a:t>
            </a:r>
            <a:r>
              <a:rPr lang="en-US" sz="2400" dirty="0"/>
              <a:t>Old Boy Takes Life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32277" y="5226248"/>
            <a:ext cx="411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Larsen County 18 year old boy was found face down on his </a:t>
            </a:r>
            <a:r>
              <a:rPr lang="en-US" dirty="0" smtClean="0"/>
              <a:t>bedroom floor </a:t>
            </a:r>
            <a:r>
              <a:rPr lang="en-US" dirty="0"/>
              <a:t>yesterday morning. There will be services on Friday at the Lawrence Funeral Home for family and friends.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796879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n-US" sz="2800" dirty="0" smtClean="0">
                <a:latin typeface="Bradley Hand ITC" panose="03070402050302030203" pitchFamily="66" charset="0"/>
              </a:rPr>
              <a:t>Printed on the Second Page</a:t>
            </a:r>
            <a:endParaRPr lang="en-US" sz="2800" dirty="0">
              <a:latin typeface="Bradley Hand ITC" panose="03070402050302030203" pitchFamily="66" charset="0"/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1639573" y="1782757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010790" y="5473005"/>
            <a:ext cx="2957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radley Hand ITC" panose="03070402050302030203" pitchFamily="66" charset="0"/>
              </a:rPr>
              <a:t>Underneath the Tigers football score</a:t>
            </a:r>
            <a:endParaRPr lang="en-US" sz="2800" dirty="0">
              <a:latin typeface="Bradley Hand ITC" panose="03070402050302030203" pitchFamily="66" charset="0"/>
            </a:endParaRPr>
          </a:p>
        </p:txBody>
      </p:sp>
      <p:sp>
        <p:nvSpPr>
          <p:cNvPr id="16" name="Right Arrow 15"/>
          <p:cNvSpPr/>
          <p:nvPr/>
        </p:nvSpPr>
        <p:spPr>
          <a:xfrm rot="1636433">
            <a:off x="3980480" y="4236280"/>
            <a:ext cx="858399" cy="7694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5381380"/>
            <a:ext cx="20890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adley Hand ITC" panose="03070402050302030203" pitchFamily="66" charset="0"/>
              </a:rPr>
              <a:t>It said he was only 18, </a:t>
            </a:r>
            <a:endParaRPr lang="en-US" sz="2400" dirty="0">
              <a:latin typeface="Bradley Hand ITC" panose="03070402050302030203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967454" y="5159604"/>
            <a:ext cx="1463040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30" name="TextBox 1029"/>
          <p:cNvSpPr txBox="1"/>
          <p:nvPr/>
        </p:nvSpPr>
        <p:spPr>
          <a:xfrm>
            <a:off x="653553" y="5735715"/>
            <a:ext cx="3651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Bradley Hand ITC" panose="03070402050302030203" pitchFamily="66" charset="0"/>
              </a:rPr>
              <a:t>A boy about my age</a:t>
            </a:r>
            <a:endParaRPr lang="en-US" sz="3200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53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7673">
        <p:split orient="vert"/>
      </p:transition>
    </mc:Choice>
    <mc:Fallback>
      <p:transition spd="slow" advTm="1767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3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32657"/>
            <a:ext cx="3429000" cy="4068762"/>
          </a:xfrm>
        </p:spPr>
        <p:txBody>
          <a:bodyPr/>
          <a:lstStyle/>
          <a:p>
            <a:r>
              <a:rPr lang="en-US" dirty="0" smtClean="0">
                <a:latin typeface="Bradley Hand ITC" panose="03070402050302030203" pitchFamily="66" charset="0"/>
              </a:rPr>
              <a:t>Is better than the life that you had</a:t>
            </a:r>
            <a:endParaRPr lang="en-US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124019"/>
      </p:ext>
    </p:extLst>
  </p:cSld>
  <p:clrMapOvr>
    <a:masterClrMapping/>
  </p:clrMapOvr>
  <p:transition spd="slow" advTm="457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191000"/>
            <a:ext cx="7010400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feel so empty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76800" y="267788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Bradley Hand ITC" panose="03070402050302030203" pitchFamily="66" charset="0"/>
                <a:ea typeface="+mj-ea"/>
                <a:cs typeface="+mj-cs"/>
              </a:rPr>
              <a:t>You want to let it all go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563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4054">
        <p:circle/>
      </p:transition>
    </mc:Choice>
    <mc:Fallback>
      <p:transition spd="slow" advTm="1405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267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get that lonely…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8769260"/>
      </p:ext>
    </p:extLst>
  </p:cSld>
  <p:clrMapOvr>
    <a:masterClrMapping/>
  </p:clrMapOvr>
  <p:transition spd="slow" advTm="729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And…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8365798"/>
      </p:ext>
    </p:extLst>
  </p:cSld>
  <p:clrMapOvr>
    <a:masterClrMapping/>
  </p:clrMapOvr>
  <p:transition spd="slow" advTm="465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1905000"/>
            <a:ext cx="49530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Bradley Hand ITC" panose="03070402050302030203" pitchFamily="66" charset="0"/>
              </a:rPr>
              <a:t>It was just another story</a:t>
            </a:r>
            <a:endParaRPr lang="en-US" b="1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784627"/>
      </p:ext>
    </p:extLst>
  </p:cSld>
  <p:clrMapOvr>
    <a:masterClrMapping/>
  </p:clrMapOvr>
  <p:transition spd="slow" advTm="495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362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Printed on the second page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9" descr="newspaper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2692"/>
            <a:ext cx="913923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" y="29565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2" y="533400"/>
            <a:ext cx="852328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38200" y="1828800"/>
            <a:ext cx="801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Page 2</a:t>
            </a:r>
          </a:p>
        </p:txBody>
      </p:sp>
      <p:sp>
        <p:nvSpPr>
          <p:cNvPr id="7" name="Rectangle 6"/>
          <p:cNvSpPr/>
          <p:nvPr/>
        </p:nvSpPr>
        <p:spPr>
          <a:xfrm>
            <a:off x="3429000" y="1840407"/>
            <a:ext cx="2086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Larsen County News</a:t>
            </a:r>
          </a:p>
        </p:txBody>
      </p:sp>
      <p:sp>
        <p:nvSpPr>
          <p:cNvPr id="8" name="Rectangle 7"/>
          <p:cNvSpPr/>
          <p:nvPr/>
        </p:nvSpPr>
        <p:spPr>
          <a:xfrm>
            <a:off x="7265143" y="1861250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- Since 1879</a:t>
            </a:r>
          </a:p>
        </p:txBody>
      </p:sp>
      <p:sp>
        <p:nvSpPr>
          <p:cNvPr id="9" name="Rectangle 8"/>
          <p:cNvSpPr/>
          <p:nvPr/>
        </p:nvSpPr>
        <p:spPr>
          <a:xfrm>
            <a:off x="721519" y="2247642"/>
            <a:ext cx="800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/>
              <a:t>Tigers Score Another Victory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7" y="3124200"/>
            <a:ext cx="4215319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832277" y="3276600"/>
            <a:ext cx="37695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Tigers football score this week against the Mustangs was an all time high. The final score was 41-0! The current record of our favorite football team is 10-1! Of all of the touchdowns scored, Sam Smith (our beloved quarterback), hauled in two touchdowns by </a:t>
            </a:r>
            <a:r>
              <a:rPr lang="en-US" sz="1400" dirty="0" smtClean="0"/>
              <a:t>himself!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4832277" y="4764583"/>
            <a:ext cx="3657600" cy="4616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 18 Year </a:t>
            </a:r>
            <a:r>
              <a:rPr lang="en-US" sz="2400" dirty="0"/>
              <a:t>Old Boy Takes Life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32277" y="5226248"/>
            <a:ext cx="411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Larsen County 18 year old boy was found face down on his </a:t>
            </a:r>
            <a:r>
              <a:rPr lang="en-US" dirty="0" smtClean="0"/>
              <a:t>bedroom floor </a:t>
            </a:r>
            <a:r>
              <a:rPr lang="en-US" dirty="0"/>
              <a:t>yesterday morning. There will be services on Friday at the Lawrence Funeral Home for family and friends.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796879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n-US" sz="2800" dirty="0" smtClean="0">
                <a:latin typeface="Bradley Hand ITC" panose="03070402050302030203" pitchFamily="66" charset="0"/>
              </a:rPr>
              <a:t>Printed on the Second Page</a:t>
            </a:r>
            <a:endParaRPr lang="en-US" sz="2800" dirty="0">
              <a:latin typeface="Bradley Hand ITC" panose="03070402050302030203" pitchFamily="66" charset="0"/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1639573" y="1782757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010790" y="5473005"/>
            <a:ext cx="2957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radley Hand ITC" panose="03070402050302030203" pitchFamily="66" charset="0"/>
              </a:rPr>
              <a:t>Underneath the Tigers football score</a:t>
            </a:r>
            <a:endParaRPr lang="en-US" sz="2800" dirty="0">
              <a:latin typeface="Bradley Hand ITC" panose="03070402050302030203" pitchFamily="66" charset="0"/>
            </a:endParaRPr>
          </a:p>
        </p:txBody>
      </p:sp>
      <p:sp>
        <p:nvSpPr>
          <p:cNvPr id="16" name="Right Arrow 15"/>
          <p:cNvSpPr/>
          <p:nvPr/>
        </p:nvSpPr>
        <p:spPr>
          <a:xfrm rot="1636433">
            <a:off x="3980480" y="4236280"/>
            <a:ext cx="858399" cy="7694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922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854">
        <p:split orient="vert"/>
      </p:transition>
    </mc:Choice>
    <mc:Fallback>
      <p:transition spd="slow" advTm="1485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86" y="0"/>
            <a:ext cx="10270671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4114800"/>
            <a:ext cx="4648200" cy="2851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4093029"/>
            <a:ext cx="5181600" cy="2743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They found him face down on his bedroom floor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027650"/>
      </p:ext>
    </p:extLst>
  </p:cSld>
  <p:clrMapOvr>
    <a:masterClrMapping/>
  </p:clrMapOvr>
  <p:transition spd="slow" advTm="502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153400" cy="762000"/>
          </a:xfrm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There’ll be services on Friday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248400" y="685800"/>
            <a:ext cx="1524000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380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654">
        <p:circle/>
      </p:transition>
    </mc:Choice>
    <mc:Fallback>
      <p:transition spd="slow" advTm="2654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2590800"/>
            <a:ext cx="46482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At the Lawrence Funeral Home</a:t>
            </a:r>
            <a:b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</a:b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7804">
            <a:off x="6520626" y="5544276"/>
            <a:ext cx="2476169" cy="718089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0942509"/>
      </p:ext>
    </p:extLst>
  </p:cSld>
  <p:clrMapOvr>
    <a:masterClrMapping/>
  </p:clrMapOvr>
  <p:transition spd="slow" advTm="256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572000"/>
            <a:ext cx="41910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Then out on Mooresville highway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19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44">
        <p:split orient="vert"/>
      </p:transition>
    </mc:Choice>
    <mc:Fallback>
      <p:transition spd="slow" advTm="254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5410200" cy="914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Bradley Hand ITC" panose="03070402050302030203" pitchFamily="66" charset="0"/>
              </a:rPr>
              <a:t>They’ll lay him ‘</a:t>
            </a:r>
            <a:r>
              <a:rPr lang="en-US" b="1" dirty="0" err="1" smtClean="0">
                <a:latin typeface="Bradley Hand ITC" panose="03070402050302030203" pitchFamily="66" charset="0"/>
              </a:rPr>
              <a:t>neath</a:t>
            </a:r>
            <a:r>
              <a:rPr lang="en-US" b="1" dirty="0" smtClean="0">
                <a:latin typeface="Bradley Hand ITC" panose="03070402050302030203" pitchFamily="66" charset="0"/>
              </a:rPr>
              <a:t> the stone</a:t>
            </a:r>
            <a:endParaRPr lang="en-US" b="1" dirty="0"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110132"/>
      </p:ext>
    </p:extLst>
  </p:cSld>
  <p:clrMapOvr>
    <a:masterClrMapping/>
  </p:clrMapOvr>
  <p:transition spd="slow" advTm="291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267200"/>
            <a:ext cx="7315200" cy="1600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How do you get that lonely</a:t>
            </a:r>
            <a:endParaRPr lang="en-US" dirty="0">
              <a:solidFill>
                <a:schemeClr val="bg1"/>
              </a:solidFill>
              <a:latin typeface="Bradley Hand ITC" panose="03070402050302030203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4920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957">
        <p:fade/>
      </p:transition>
    </mc:Choice>
    <mc:Fallback>
      <p:transition spd="med" advTm="49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8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2|1|4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|2|0.7|2.2|1.9|1.1|3|0.8|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6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1|1.9|0.7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476</Words>
  <Application>Microsoft Office PowerPoint</Application>
  <PresentationFormat>On-screen Show (4:3)</PresentationFormat>
  <Paragraphs>58</Paragraphs>
  <Slides>35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How Do You Get That Lonely Blaine Larsen</vt:lpstr>
      <vt:lpstr>It was just another story</vt:lpstr>
      <vt:lpstr>Printed on the second page </vt:lpstr>
      <vt:lpstr>They found him face down on his bedroom floor</vt:lpstr>
      <vt:lpstr>There’ll be services on Friday</vt:lpstr>
      <vt:lpstr>At the Lawrence Funeral Home </vt:lpstr>
      <vt:lpstr>Then out on Mooresville highway</vt:lpstr>
      <vt:lpstr>They’ll lay him ‘neath the stone</vt:lpstr>
      <vt:lpstr>How do you get that lonely</vt:lpstr>
      <vt:lpstr>How do you hurt that bad</vt:lpstr>
      <vt:lpstr>To make you make the call </vt:lpstr>
      <vt:lpstr>That having no life at all</vt:lpstr>
      <vt:lpstr>Is better than the life that you had</vt:lpstr>
      <vt:lpstr>How do you feel so empty</vt:lpstr>
      <vt:lpstr>How do you get that lonely…</vt:lpstr>
      <vt:lpstr>And…</vt:lpstr>
      <vt:lpstr>Did his girlfriend break up with him</vt:lpstr>
      <vt:lpstr>Did he buy or steal that gun</vt:lpstr>
      <vt:lpstr>Did he lose a fight with drugs or alcohol</vt:lpstr>
      <vt:lpstr>Did his Mom and Daddy forget to say I love you son</vt:lpstr>
      <vt:lpstr>Did no one see the writing on the wall</vt:lpstr>
      <vt:lpstr>I’m not blaming anybody</vt:lpstr>
      <vt:lpstr>We all do the best we can</vt:lpstr>
      <vt:lpstr>I know hindsight's</vt:lpstr>
      <vt:lpstr>But I still don’t understand</vt:lpstr>
      <vt:lpstr>How do you get that lonely</vt:lpstr>
      <vt:lpstr>How do you hurt that bad</vt:lpstr>
      <vt:lpstr>To make you make the call </vt:lpstr>
      <vt:lpstr>That having no life at all</vt:lpstr>
      <vt:lpstr>Is better than the life that you had</vt:lpstr>
      <vt:lpstr>How do you feel so empty</vt:lpstr>
      <vt:lpstr>How do you get that lonely…</vt:lpstr>
      <vt:lpstr>And…</vt:lpstr>
      <vt:lpstr>It was just another story</vt:lpstr>
      <vt:lpstr>Printed on the second page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Concrete Angel</dc:title>
  <dc:creator>Blawas</dc:creator>
  <cp:lastModifiedBy>Blawas Family</cp:lastModifiedBy>
  <cp:revision>19</cp:revision>
  <dcterms:created xsi:type="dcterms:W3CDTF">2006-08-16T00:00:00Z</dcterms:created>
  <dcterms:modified xsi:type="dcterms:W3CDTF">2014-11-16T00:53:23Z</dcterms:modified>
</cp:coreProperties>
</file>